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38"/>
  </p:notesMasterIdLst>
  <p:sldIdLst>
    <p:sldId id="291" r:id="rId5"/>
    <p:sldId id="375" r:id="rId6"/>
    <p:sldId id="386" r:id="rId7"/>
    <p:sldId id="473" r:id="rId8"/>
    <p:sldId id="475" r:id="rId9"/>
    <p:sldId id="474" r:id="rId10"/>
    <p:sldId id="476" r:id="rId11"/>
    <p:sldId id="477" r:id="rId12"/>
    <p:sldId id="387" r:id="rId13"/>
    <p:sldId id="479" r:id="rId14"/>
    <p:sldId id="485" r:id="rId15"/>
    <p:sldId id="486" r:id="rId16"/>
    <p:sldId id="487" r:id="rId17"/>
    <p:sldId id="489" r:id="rId18"/>
    <p:sldId id="478" r:id="rId19"/>
    <p:sldId id="472" r:id="rId20"/>
    <p:sldId id="484" r:id="rId21"/>
    <p:sldId id="482" r:id="rId22"/>
    <p:sldId id="491" r:id="rId23"/>
    <p:sldId id="483" r:id="rId24"/>
    <p:sldId id="492" r:id="rId25"/>
    <p:sldId id="481" r:id="rId26"/>
    <p:sldId id="416" r:id="rId27"/>
    <p:sldId id="495" r:id="rId28"/>
    <p:sldId id="494" r:id="rId29"/>
    <p:sldId id="493" r:id="rId30"/>
    <p:sldId id="498" r:id="rId31"/>
    <p:sldId id="490" r:id="rId32"/>
    <p:sldId id="496" r:id="rId33"/>
    <p:sldId id="497" r:id="rId34"/>
    <p:sldId id="395" r:id="rId35"/>
    <p:sldId id="415" r:id="rId36"/>
    <p:sldId id="45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7" d="100"/>
          <a:sy n="107" d="100"/>
        </p:scale>
        <p:origin x="612" y="12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24/01/2024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1/24/2024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1/24/2024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1/24/2024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1/24/2024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1/24/2024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1/24/2024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1/24/2024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1/24/2024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1/24/2024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1/24/2024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1/24/2024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1/24/2024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1/24/2024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1/24/2024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err="1"/>
              <a:t>Agillity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a:t>
            </a:r>
            <a:r>
              <a:rPr lang="nl-BE" dirty="0" err="1"/>
              <a:t>waterfall</a:t>
            </a:r>
            <a:r>
              <a:rPr lang="nl-BE" dirty="0"/>
              <a:t> methode)</a:t>
            </a:r>
          </a:p>
          <a:p>
            <a:pPr lvl="1"/>
            <a:r>
              <a:rPr lang="nl-BE" dirty="0"/>
              <a:t>Traditionele methoden waren log, zorgde voor veel papierwerk en documentatie en zorgde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ontwikkeld door Toyota, hoe langer meer bijval,</a:t>
            </a:r>
          </a:p>
          <a:p>
            <a:r>
              <a:rPr lang="nl-BE" dirty="0"/>
              <a:t>Daarom ontstonden verschillende andere methodes van werken die trachtte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lnSpcReduction="10000"/>
          </a:bodyPr>
          <a:lstStyle/>
          <a:p>
            <a:r>
              <a:rPr lang="nl-BE" dirty="0">
                <a:solidFill>
                  <a:srgbClr val="FFFFFF"/>
                </a:solidFill>
              </a:rPr>
              <a:t>In 2001 kwamen verschillende belangrijke pioniers in Utah samen voor een informele meeting te houden over de evolutie van adaptieve softwareontwikkeling.</a:t>
            </a:r>
          </a:p>
          <a:p>
            <a:pPr lvl="1"/>
            <a:r>
              <a:rPr lang="nl-BE" sz="2800" dirty="0">
                <a:solidFill>
                  <a:srgbClr val="FFFFFF"/>
                </a:solidFill>
              </a:rPr>
              <a:t>Het gevolg van deze samenkomst was het ‘Agile Manifesto’. </a:t>
            </a:r>
          </a:p>
          <a:p>
            <a:r>
              <a:rPr lang="nl-BE" dirty="0">
                <a:solidFill>
                  <a:srgbClr val="FFFFFF"/>
                </a:solidFill>
              </a:rPr>
              <a:t>Het Agile Manifesto bevat </a:t>
            </a:r>
            <a:r>
              <a:rPr lang="nl-BE" b="1" dirty="0">
                <a:solidFill>
                  <a:srgbClr val="FFFFFF"/>
                </a:solidFill>
              </a:rPr>
              <a:t>vier kenwaarden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als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voor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hebben,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benadrukt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werk,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voor elk project hetzelfde</a:t>
            </a:r>
          </a:p>
          <a:p>
            <a:pPr lvl="2"/>
            <a:r>
              <a:rPr lang="nl-BE" dirty="0"/>
              <a:t>Bij een Framework:</a:t>
            </a:r>
          </a:p>
          <a:p>
            <a:pPr lvl="3"/>
            <a:r>
              <a:rPr lang="nl-BE" dirty="0"/>
              <a:t>Hebben we een beschrijving welke sleuteltaken en routines we moeten volgen</a:t>
            </a:r>
          </a:p>
          <a:p>
            <a:pPr lvl="3"/>
            <a:r>
              <a:rPr lang="nl-BE" dirty="0"/>
              <a:t>Binnen die sleuteltaken en routines behouden we de vrijheid om processen en werking aan te passen aan de huidige situatie.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endParaRPr lang="nl-BE" sz="2000" dirty="0"/>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 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a:t>
            </a:r>
            <a:r>
              <a:rPr lang="nl-BE" b="1" dirty="0" err="1"/>
              <a:t>owner</a:t>
            </a:r>
            <a:endParaRPr lang="nl-BE" b="1" dirty="0"/>
          </a:p>
          <a:p>
            <a:pPr lvl="2"/>
            <a:r>
              <a:rPr lang="nl-BE" b="1" dirty="0"/>
              <a:t>Scrum master</a:t>
            </a:r>
          </a:p>
          <a:p>
            <a:pPr lvl="1"/>
            <a:r>
              <a:rPr lang="nl-BE" dirty="0"/>
              <a:t>Het team is zelf regulerend in verband met hun organisatie. Het team bepaald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a:t>
            </a:r>
            <a:r>
              <a:rPr lang="nl-BE" dirty="0" err="1"/>
              <a:t>Owner</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a:t>
            </a:r>
            <a:r>
              <a:rPr lang="nl-NL" dirty="0" err="1"/>
              <a:t>Owner</a:t>
            </a:r>
            <a:r>
              <a:rPr lang="nl-NL" dirty="0"/>
              <a:t>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ook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Overzicht</a:t>
            </a:r>
            <a:r>
              <a:rPr lang="en-US" sz="4800" b="1" dirty="0"/>
              <a:t> van de scrum </a:t>
            </a:r>
            <a:r>
              <a:rPr lang="en-US" sz="4800" b="1" dirty="0" err="1"/>
              <a:t>werking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81700" y="1610645"/>
            <a:ext cx="5176499" cy="3848258"/>
          </a:xfrm>
          <a:prstGeom prst="rect">
            <a:avLst/>
          </a:prstGeom>
        </p:spPr>
      </p:pic>
    </p:spTree>
    <p:extLst>
      <p:ext uri="{BB962C8B-B14F-4D97-AF65-F5344CB8AC3E}">
        <p14:creationId xmlns:p14="http://schemas.microsoft.com/office/powerpoint/2010/main" val="2776136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 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endParaRPr lang="nl-BE" dirty="0"/>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a:t>
            </a:r>
            <a:r>
              <a:rPr lang="nl-BE" dirty="0" err="1"/>
              <a:t>waterfall</a:t>
            </a:r>
            <a:r>
              <a:rPr lang="nl-BE" dirty="0"/>
              <a:t> 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 methode biedt enkele grote voordelen:</a:t>
            </a:r>
          </a:p>
          <a:p>
            <a:pPr lvl="1"/>
            <a:r>
              <a:rPr lang="nl-NL" b="1" dirty="0"/>
              <a:t>Duidelijkheid en Structuur</a:t>
            </a:r>
            <a:r>
              <a:rPr lang="nl-NL" dirty="0"/>
              <a:t>: </a:t>
            </a:r>
          </a:p>
          <a:p>
            <a:pPr marL="914400" lvl="2" indent="0">
              <a:buNone/>
            </a:pPr>
            <a:r>
              <a:rPr lang="nl-NL" sz="2400" dirty="0"/>
              <a:t>De Watervalmethode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a:t>
            </a:r>
          </a:p>
          <a:p>
            <a:r>
              <a:rPr lang="nl-BE" dirty="0"/>
              <a:t>De Waterfall 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wel deels verkeerd kunnen zijn. Dit brengt ook de rest van de inschattingen in gedrang en kan er voor zogen dat heel het project zeer grote vertragingen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Maar 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pas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 methode is dus vooral zeer handig wanneer:</a:t>
            </a:r>
          </a:p>
          <a:p>
            <a:pPr lvl="1"/>
            <a:r>
              <a:rPr lang="nl-BE" dirty="0"/>
              <a:t>Voor producten met een zeer duidelijk afgelijnde vereisten waarin geen (of zeer weinig) verandering in verwacht wordt.</a:t>
            </a:r>
          </a:p>
          <a:p>
            <a:pPr lvl="1"/>
            <a:r>
              <a:rPr lang="nl-BE" dirty="0"/>
              <a:t>De ontwikkel 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 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50681D-B0B6-49B5-828E-2328806F6AA0}">
  <ds:schemaRefs>
    <ds:schemaRef ds:uri="http://schemas.microsoft.com/sharepoint/v3/contenttype/forms"/>
  </ds:schemaRefs>
</ds:datastoreItem>
</file>

<file path=customXml/itemProps2.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4471</TotalTime>
  <Words>2563</Words>
  <Application>Microsoft Office PowerPoint</Application>
  <PresentationFormat>Widescreen</PresentationFormat>
  <Paragraphs>210</Paragraphs>
  <Slides>33</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33</vt:i4>
      </vt:variant>
    </vt:vector>
  </HeadingPairs>
  <TitlesOfParts>
    <vt:vector size="38" baseType="lpstr">
      <vt:lpstr>Arial</vt:lpstr>
      <vt:lpstr>Calibri</vt:lpstr>
      <vt:lpstr>Calibri Light</vt:lpstr>
      <vt:lpstr>Office Theme</vt:lpstr>
      <vt:lpstr>1_Office Theme</vt:lpstr>
      <vt:lpstr>  Programmeren in C# </vt:lpstr>
      <vt:lpstr>Projectmanagement Inleiding</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Agile</vt:lpstr>
      <vt:lpstr>Agillity,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Scrum Team</vt:lpstr>
      <vt:lpstr>Scrum: Het team</vt:lpstr>
      <vt:lpstr>Scrum: De Product Owner</vt:lpstr>
      <vt:lpstr>Scrum: De Scrum Master</vt:lpstr>
      <vt:lpstr>Scrum: Het ontwikkelingsteam (Developers)</vt:lpstr>
      <vt:lpstr>Overzicht van de scrum werking</vt:lpstr>
      <vt:lpstr>Scrum:</vt:lpstr>
      <vt:lpstr>Scrum:</vt:lpstr>
      <vt:lpstr>Scrum:</vt:lpstr>
      <vt:lpstr>Scrum:</vt:lpstr>
      <vt:lpstr>Labo</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128</cp:revision>
  <dcterms:created xsi:type="dcterms:W3CDTF">2019-02-03T09:23:57Z</dcterms:created>
  <dcterms:modified xsi:type="dcterms:W3CDTF">2024-01-24T15:50:19Z</dcterms:modified>
</cp:coreProperties>
</file>